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62" r:id="rId3"/>
    <p:sldId id="264" r:id="rId4"/>
    <p:sldId id="265" r:id="rId5"/>
    <p:sldId id="266" r:id="rId6"/>
    <p:sldId id="267" r:id="rId7"/>
    <p:sldId id="302" r:id="rId8"/>
    <p:sldId id="303" r:id="rId9"/>
    <p:sldId id="307" r:id="rId10"/>
    <p:sldId id="304" r:id="rId11"/>
    <p:sldId id="312" r:id="rId12"/>
    <p:sldId id="316" r:id="rId13"/>
    <p:sldId id="285" r:id="rId14"/>
    <p:sldId id="282" r:id="rId15"/>
    <p:sldId id="317" r:id="rId16"/>
    <p:sldId id="321" r:id="rId17"/>
    <p:sldId id="270" r:id="rId18"/>
    <p:sldId id="284" r:id="rId19"/>
    <p:sldId id="275" r:id="rId20"/>
    <p:sldId id="269" r:id="rId21"/>
    <p:sldId id="326" r:id="rId22"/>
    <p:sldId id="327" r:id="rId23"/>
    <p:sldId id="328" r:id="rId24"/>
    <p:sldId id="329" r:id="rId25"/>
    <p:sldId id="325" r:id="rId26"/>
    <p:sldId id="286" r:id="rId27"/>
    <p:sldId id="291" r:id="rId28"/>
    <p:sldId id="294" r:id="rId29"/>
    <p:sldId id="300" r:id="rId30"/>
    <p:sldId id="293" r:id="rId31"/>
    <p:sldId id="29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27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tiff>
</file>

<file path=ppt/media/image3.tiff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5C9CF-A8F1-0C45-8EF6-AA9A9C609E0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AAFDA-A47B-6D47-96EF-0F5AE7EB4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2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Government Shutdown on December 22</a:t>
            </a:r>
          </a:p>
          <a:p>
            <a:r>
              <a:rPr lang="en-US" dirty="0"/>
              <a:t>35 Days Long</a:t>
            </a:r>
          </a:p>
          <a:p>
            <a:endParaRPr lang="en-US" dirty="0"/>
          </a:p>
          <a:p>
            <a:r>
              <a:rPr lang="en-US" dirty="0"/>
              <a:t>GDP Report delayed by a month</a:t>
            </a:r>
          </a:p>
          <a:p>
            <a:r>
              <a:rPr lang="en-US" dirty="0"/>
              <a:t>GDP gives us the pulse of the economy</a:t>
            </a:r>
          </a:p>
          <a:p>
            <a:r>
              <a:rPr lang="en-US" dirty="0"/>
              <a:t>Used by the federal reserve to determine monetary policy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39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0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1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1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20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0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64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DEBB-4D20-0046-AA1F-D1F9E3EE6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002C5-1644-9346-8CA0-33FA56427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68E32-23DC-CE46-9971-5A1007D0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B40F0-7446-4945-AE17-B9E9A0FF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7B459-118E-F146-A31C-57F8AECFC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47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A43A-81C7-2548-88BB-E6B71E39F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EEB26-5FF3-E348-ADDF-625C01FF9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BA6F-D81E-6D41-8F3E-A63E76CC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4B071-A72F-2D4A-90F7-E762F03C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CDF86-78A0-0F4C-84A3-14A0F779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71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E2A22-4E09-E342-A919-4270E41C9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808F8-F893-CB45-8070-75B559503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0BA2E-2B40-A340-B420-E96DA8C0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C9F53-33FA-494C-A735-0B43C9E09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F8E4-014C-2C40-9DAC-C90598535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90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C57B-BC83-B44C-9E9D-1086BE84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459E-9249-8443-820D-90EE293A0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04550-891C-164C-A402-66F0A35A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9503-BE81-F640-B755-90D35C03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5157-F16B-8542-A566-D6E5BC1C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2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99A0-6849-4548-B7F1-BFBAEA75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438B9-05EA-264D-A2A3-FBE0D649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3436C-3175-9745-9043-BDD00300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11FD0-2CA1-C445-B529-4AAFB81A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E4ECF-6142-8346-ADBA-664BD81C9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4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700E7-D041-524A-AA38-EE4603F9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EBBD8-76A0-BD4A-AD09-75098869F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430A0-4422-5647-80F3-8C11A4CD5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6799D-EC18-9044-AE7D-185184F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E3D8A-1DF5-694F-BBF8-57FBDDF6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CABCA-10AA-BA41-874E-775532E2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84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FF36-BFC0-A24A-ABBF-49456653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986DF-E488-C041-83C2-519536C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F68DC-8DCF-7749-A988-FEBC18AF1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18F2A-0CC7-4347-A2DB-C56CDB770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08579-537C-3342-AAF0-A8BE3C046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F700FA-0EF2-AF4D-8097-821B96B1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5EEF7-0012-8544-BAF2-3BFC8ABCA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7B4DA-757E-694A-A790-7B4D7BCC7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81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085E2-837A-D941-9D02-EEC052C9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E9CE8E-C137-B341-97A6-0A2CA9FB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6DD86-F819-4446-9D24-D1F60A71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77C55-5EBC-DC40-A9DB-6D0757503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6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AE308-2808-254E-9D9C-E1B43CE28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CE16A-0499-C842-BE7D-C7F16CC4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8DB9C-9BE3-9144-941D-2B7ADEED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8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FD8C-AE12-1B44-B423-59AC3C2AF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552B1-1F21-6C4A-B360-2B4C3861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B046D-2D69-FA41-85F5-A8A577F74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E59B1-A227-B248-B0BE-7F8818104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F901F-C8B0-E94E-90CF-9A30D632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A43AC-8748-0C4A-8D20-DCA435F81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89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055D1-0413-E542-A58E-54879AC7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29BBD-C2F4-A94F-A121-26593C3775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BCE36-0ECE-1148-9E67-5DD2ADE92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C3259-5077-C943-82FE-02CBB063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6EF74-87ED-A24B-BCBF-30CF4ECF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775CB-80CE-E94D-8935-16F2B571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9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7C8F9E-BB8B-BE40-8349-DFF5D6C6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653BA-B5B2-DE4D-8552-A44CFFEAE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1AE20-1ED4-0349-AEAD-AE81870D8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858B6-9256-FE45-B931-D65B720AB8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B0BD5-8E45-904F-8C29-0FE34AC30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3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0795-7657-E041-9635-983C6278A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1884363"/>
            <a:ext cx="9144000" cy="2387600"/>
          </a:xfrm>
        </p:spPr>
        <p:txBody>
          <a:bodyPr/>
          <a:lstStyle/>
          <a:p>
            <a:r>
              <a:rPr lang="en-US" dirty="0"/>
              <a:t>Global Economic Analysis </a:t>
            </a:r>
            <a:br>
              <a:rPr lang="en-US" dirty="0"/>
            </a:br>
            <a:r>
              <a:rPr lang="en-US" dirty="0"/>
              <a:t>on a Budget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E8A45-BC27-F740-BF17-218ABC281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3152"/>
            <a:ext cx="9144000" cy="1655762"/>
          </a:xfrm>
        </p:spPr>
        <p:txBody>
          <a:bodyPr/>
          <a:lstStyle/>
          <a:p>
            <a:r>
              <a:rPr lang="en-US" dirty="0"/>
              <a:t>Kevin Booth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07621-17D9-CB42-B50F-64319F938190}"/>
              </a:ext>
            </a:extLst>
          </p:cNvPr>
          <p:cNvSpPr txBox="1"/>
          <p:nvPr/>
        </p:nvSpPr>
        <p:spPr>
          <a:xfrm>
            <a:off x="0" y="29064"/>
            <a:ext cx="4798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Slides &amp; More: </a:t>
            </a:r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933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Thesis</a:t>
            </a:r>
          </a:p>
        </p:txBody>
      </p:sp>
    </p:spTree>
    <p:extLst>
      <p:ext uri="{BB962C8B-B14F-4D97-AF65-F5344CB8AC3E}">
        <p14:creationId xmlns:p14="http://schemas.microsoft.com/office/powerpoint/2010/main" val="1111766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r>
              <a:rPr lang="en-US" dirty="0"/>
              <a:t>Measuring effectiveness of a technique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47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  <a:p>
            <a:pPr lvl="1"/>
            <a:r>
              <a:rPr lang="en-US" dirty="0"/>
              <a:t>Repeat for 199 more study areas</a:t>
            </a:r>
          </a:p>
          <a:p>
            <a:pPr lvl="2"/>
            <a:r>
              <a:rPr lang="en-US" dirty="0"/>
              <a:t>More than 100,000 scenes</a:t>
            </a:r>
          </a:p>
        </p:txBody>
      </p:sp>
    </p:spTree>
    <p:extLst>
      <p:ext uri="{BB962C8B-B14F-4D97-AF65-F5344CB8AC3E}">
        <p14:creationId xmlns:p14="http://schemas.microsoft.com/office/powerpoint/2010/main" val="291739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Pipeline Steps</a:t>
            </a:r>
          </a:p>
        </p:txBody>
      </p:sp>
    </p:spTree>
    <p:extLst>
      <p:ext uri="{BB962C8B-B14F-4D97-AF65-F5344CB8AC3E}">
        <p14:creationId xmlns:p14="http://schemas.microsoft.com/office/powerpoint/2010/main" val="3572070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  <a:p>
            <a:r>
              <a:rPr lang="en-US" dirty="0"/>
              <a:t>Calculate Total Developed Area</a:t>
            </a:r>
          </a:p>
        </p:txBody>
      </p:sp>
    </p:spTree>
    <p:extLst>
      <p:ext uri="{BB962C8B-B14F-4D97-AF65-F5344CB8AC3E}">
        <p14:creationId xmlns:p14="http://schemas.microsoft.com/office/powerpoint/2010/main" val="2203085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2262273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/>
              <a:t>PostgreSQL</a:t>
            </a:r>
            <a:endParaRPr lang="en-US" dirty="0"/>
          </a:p>
          <a:p>
            <a:r>
              <a:rPr lang="en-US" dirty="0"/>
              <a:t>Airflow</a:t>
            </a:r>
          </a:p>
        </p:txBody>
      </p:sp>
    </p:spTree>
    <p:extLst>
      <p:ext uri="{BB962C8B-B14F-4D97-AF65-F5344CB8AC3E}">
        <p14:creationId xmlns:p14="http://schemas.microsoft.com/office/powerpoint/2010/main" val="2960428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44CD34-5BDE-4A46-88BA-A5E82F8A1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734" y="0"/>
            <a:ext cx="5038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008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500493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FB3A93-0856-A540-B00E-272CEDCB4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461665"/>
            <a:ext cx="11658600" cy="6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85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Who am I?</a:t>
            </a:r>
          </a:p>
        </p:txBody>
      </p:sp>
    </p:spTree>
    <p:extLst>
      <p:ext uri="{BB962C8B-B14F-4D97-AF65-F5344CB8AC3E}">
        <p14:creationId xmlns:p14="http://schemas.microsoft.com/office/powerpoint/2010/main" val="605802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3679371" y="1415143"/>
            <a:ext cx="2198915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158239" y="1862983"/>
            <a:ext cx="3443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Modem and Router</a:t>
            </a:r>
          </a:p>
        </p:txBody>
      </p:sp>
    </p:spTree>
    <p:extLst>
      <p:ext uri="{BB962C8B-B14F-4D97-AF65-F5344CB8AC3E}">
        <p14:creationId xmlns:p14="http://schemas.microsoft.com/office/powerpoint/2010/main" val="1067751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91117" y="2970987"/>
            <a:ext cx="818866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126440"/>
            <a:ext cx="29809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Network Storage</a:t>
            </a:r>
          </a:p>
        </p:txBody>
      </p:sp>
    </p:spTree>
    <p:extLst>
      <p:ext uri="{BB962C8B-B14F-4D97-AF65-F5344CB8AC3E}">
        <p14:creationId xmlns:p14="http://schemas.microsoft.com/office/powerpoint/2010/main" val="26821325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318913" y="3429000"/>
            <a:ext cx="1801504" cy="85639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700622"/>
            <a:ext cx="2560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Gigabit Switch</a:t>
            </a:r>
          </a:p>
        </p:txBody>
      </p:sp>
    </p:spTree>
    <p:extLst>
      <p:ext uri="{BB962C8B-B14F-4D97-AF65-F5344CB8AC3E}">
        <p14:creationId xmlns:p14="http://schemas.microsoft.com/office/powerpoint/2010/main" val="1954406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22878" y="4408228"/>
            <a:ext cx="1132764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296219" y="4301124"/>
            <a:ext cx="323293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VirtualBox 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K8s Master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Docker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1026944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755642" y="4408228"/>
            <a:ext cx="1296536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849365" y="4915273"/>
            <a:ext cx="33021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K8s Node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Airflow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Processing Pods</a:t>
            </a:r>
          </a:p>
        </p:txBody>
      </p:sp>
    </p:spTree>
    <p:extLst>
      <p:ext uri="{BB962C8B-B14F-4D97-AF65-F5344CB8AC3E}">
        <p14:creationId xmlns:p14="http://schemas.microsoft.com/office/powerpoint/2010/main" val="27728654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r>
              <a:rPr lang="en-US" dirty="0"/>
              <a:t>Total: $150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54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771299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Program Scenes Captured per Day?</a:t>
            </a:r>
          </a:p>
          <a:p>
            <a:pPr lvl="1"/>
            <a:r>
              <a:rPr lang="en-US" dirty="0"/>
              <a:t>Around 1000</a:t>
            </a:r>
          </a:p>
        </p:txBody>
      </p:sp>
    </p:spTree>
    <p:extLst>
      <p:ext uri="{BB962C8B-B14F-4D97-AF65-F5344CB8AC3E}">
        <p14:creationId xmlns:p14="http://schemas.microsoft.com/office/powerpoint/2010/main" val="22320925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Unexpected Issues</a:t>
            </a:r>
          </a:p>
        </p:txBody>
      </p:sp>
    </p:spTree>
    <p:extLst>
      <p:ext uri="{BB962C8B-B14F-4D97-AF65-F5344CB8AC3E}">
        <p14:creationId xmlns:p14="http://schemas.microsoft.com/office/powerpoint/2010/main" val="33929700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More code written for orchestrating than processing</a:t>
            </a:r>
          </a:p>
        </p:txBody>
      </p:sp>
    </p:spTree>
    <p:extLst>
      <p:ext uri="{BB962C8B-B14F-4D97-AF65-F5344CB8AC3E}">
        <p14:creationId xmlns:p14="http://schemas.microsoft.com/office/powerpoint/2010/main" val="3955893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  <a:p>
            <a:r>
              <a:rPr lang="en-US" dirty="0"/>
              <a:t>Dog Dad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97C10-959C-BF4C-A43B-B530F8716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507" y="1528762"/>
            <a:ext cx="3054750" cy="505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748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Shameless Self-Promotion</a:t>
            </a:r>
          </a:p>
        </p:txBody>
      </p:sp>
    </p:spTree>
    <p:extLst>
      <p:ext uri="{BB962C8B-B14F-4D97-AF65-F5344CB8AC3E}">
        <p14:creationId xmlns:p14="http://schemas.microsoft.com/office/powerpoint/2010/main" val="29810367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55529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Today’s Topic</a:t>
            </a:r>
          </a:p>
        </p:txBody>
      </p:sp>
    </p:spTree>
    <p:extLst>
      <p:ext uri="{BB962C8B-B14F-4D97-AF65-F5344CB8AC3E}">
        <p14:creationId xmlns:p14="http://schemas.microsoft.com/office/powerpoint/2010/main" val="361932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Building a Satellite Imagery Processing Pipeline</a:t>
            </a:r>
          </a:p>
        </p:txBody>
      </p:sp>
    </p:spTree>
    <p:extLst>
      <p:ext uri="{BB962C8B-B14F-4D97-AF65-F5344CB8AC3E}">
        <p14:creationId xmlns:p14="http://schemas.microsoft.com/office/powerpoint/2010/main" val="232802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A History Lesson</a:t>
            </a:r>
          </a:p>
        </p:txBody>
      </p:sp>
    </p:spTree>
    <p:extLst>
      <p:ext uri="{BB962C8B-B14F-4D97-AF65-F5344CB8AC3E}">
        <p14:creationId xmlns:p14="http://schemas.microsoft.com/office/powerpoint/2010/main" val="1124647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r>
              <a:rPr lang="en-US" dirty="0"/>
              <a:t>Valuing Ecosystem Services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77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Problems with GDP Reports</a:t>
            </a:r>
          </a:p>
        </p:txBody>
      </p:sp>
    </p:spTree>
    <p:extLst>
      <p:ext uri="{BB962C8B-B14F-4D97-AF65-F5344CB8AC3E}">
        <p14:creationId xmlns:p14="http://schemas.microsoft.com/office/powerpoint/2010/main" val="947174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r>
              <a:rPr lang="en-US" dirty="0"/>
              <a:t>Reported for Administrative Units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27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787</TotalTime>
  <Words>569</Words>
  <Application>Microsoft Macintosh PowerPoint</Application>
  <PresentationFormat>Widescreen</PresentationFormat>
  <Paragraphs>138</Paragraphs>
  <Slides>31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Global Economic Analysis  on a Budget</vt:lpstr>
      <vt:lpstr>Who am I?</vt:lpstr>
      <vt:lpstr>Who am I?</vt:lpstr>
      <vt:lpstr>Today’s Topic</vt:lpstr>
      <vt:lpstr>Building a Satellite Imagery Processing Pipeline</vt:lpstr>
      <vt:lpstr>A History Lesson</vt:lpstr>
      <vt:lpstr>GDP Reports are Important</vt:lpstr>
      <vt:lpstr>Problems with GDP Reports</vt:lpstr>
      <vt:lpstr>Problems with GDP Reports</vt:lpstr>
      <vt:lpstr>Thesis</vt:lpstr>
      <vt:lpstr>Thesis</vt:lpstr>
      <vt:lpstr>Thesis</vt:lpstr>
      <vt:lpstr>Pipeline Steps</vt:lpstr>
      <vt:lpstr>Pipeline Steps</vt:lpstr>
      <vt:lpstr>Software</vt:lpstr>
      <vt:lpstr>Software</vt:lpstr>
      <vt:lpstr>PowerPoint Presentation</vt:lpstr>
      <vt:lpstr>Hardware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Costs</vt:lpstr>
      <vt:lpstr>Results</vt:lpstr>
      <vt:lpstr>Results</vt:lpstr>
      <vt:lpstr>Unexpected Issues</vt:lpstr>
      <vt:lpstr>Unexpected Issues</vt:lpstr>
      <vt:lpstr>Shameless Self-Promotion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Economic Analysis  on a Budget</dc:title>
  <dc:creator>Booth, Kevin C</dc:creator>
  <cp:lastModifiedBy>Booth, Kevin C</cp:lastModifiedBy>
  <cp:revision>19</cp:revision>
  <cp:lastPrinted>2019-05-15T17:26:02Z</cp:lastPrinted>
  <dcterms:created xsi:type="dcterms:W3CDTF">2019-05-14T14:20:25Z</dcterms:created>
  <dcterms:modified xsi:type="dcterms:W3CDTF">2019-05-16T02:23:57Z</dcterms:modified>
</cp:coreProperties>
</file>

<file path=docProps/thumbnail.jpeg>
</file>